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1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842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jXuEdkUIlD0?si=CY5nIcrsD66ww5Y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2D1F7234-8192-6D2A-B6F6-4545160B9D4F}"/>
              </a:ext>
            </a:extLst>
          </p:cNvPr>
          <p:cNvSpPr txBox="1"/>
          <p:nvPr/>
        </p:nvSpPr>
        <p:spPr>
          <a:xfrm>
            <a:off x="1011115" y="5143500"/>
            <a:ext cx="162657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https://youtu.be/jXuEdkUIlD0?si=CY5nIcrsD66ww5YA</a:t>
            </a:r>
            <a:endParaRPr lang="en-US" altLang="ko-KR" sz="5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endParaRPr lang="en-US" altLang="ko-KR" sz="5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831D-75D7-C105-D04D-3330C14FC6E9}"/>
              </a:ext>
            </a:extLst>
          </p:cNvPr>
          <p:cNvSpPr txBox="1"/>
          <p:nvPr/>
        </p:nvSpPr>
        <p:spPr>
          <a:xfrm>
            <a:off x="10524392" y="6154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</Words>
  <Application>Microsoft Office PowerPoint</Application>
  <PresentationFormat>사용자 지정</PresentationFormat>
  <Paragraphs>27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굴림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윤지 이</cp:lastModifiedBy>
  <cp:revision>2</cp:revision>
  <dcterms:created xsi:type="dcterms:W3CDTF">2025-03-12T17:56:44Z</dcterms:created>
  <dcterms:modified xsi:type="dcterms:W3CDTF">2025-03-12T18:00:40Z</dcterms:modified>
</cp:coreProperties>
</file>